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>
      <p:cViewPr>
        <p:scale>
          <a:sx n="100" d="100"/>
          <a:sy n="100" d="100"/>
        </p:scale>
        <p:origin x="-1404" y="18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D582-57BA-47FD-87FF-E81D36629AC6}" type="datetimeFigureOut">
              <a:rPr lang="en-US" smtClean="0"/>
              <a:t>04/17/2011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D5EB0-EC70-4460-BBE1-C157824E31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EC750-3C1B-46CE-8510-D7E639BE66F1}" type="datetimeFigureOut">
              <a:rPr lang="en-US" smtClean="0"/>
              <a:pPr/>
              <a:t>04/17/2011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97E0A-2C83-43EF-B1DF-E90169C10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E09C-C113-4AD3-BCD7-41BF216C9DDB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581-BD14-4758-8B24-4ABE8C4E0D23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744E-B8B1-4E39-8096-8539BBB62261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2DEE-8FFE-4CDF-97E6-B69A3C259EEB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9855-8885-4407-B655-30CA6207BA1A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75DE-127A-4D9B-8300-9D668CA9221F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B239-C715-4989-A006-A6166EBB8D64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114C-B654-4EE2-9830-8EED8F42B2DF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37AC-BC5F-4C74-9462-44B7925A90F8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C5B5-03EE-4655-990C-17DC8529AAA8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42B4FC5C-E0BC-44EA-B62A-7F32A788AEFE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C36615F-8213-4203-81BB-117700E2915D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4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jpeg"/><Relationship Id="rId7" Type="http://schemas.openxmlformats.org/officeDocument/2006/relationships/image" Target="../media/image5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jpeg"/><Relationship Id="rId4" Type="http://schemas.openxmlformats.org/officeDocument/2006/relationships/image" Target="../media/image5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5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9.jpe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457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Lotus" pitchFamily="2" charset="-78"/>
              </a:rPr>
              <a:t>به نام خدا</a:t>
            </a:r>
            <a:endParaRPr lang="en-US" sz="2400" dirty="0">
              <a:cs typeface="B Lotus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22860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 smtClean="0">
                <a:cs typeface="B Lotus" pitchFamily="2" charset="-78"/>
              </a:rPr>
              <a:t>بررسی انواع مدار های فیدبک</a:t>
            </a:r>
            <a:endParaRPr lang="en-US" sz="4000" dirty="0">
              <a:cs typeface="B Lotus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5029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cs typeface="B Lotus" pitchFamily="2" charset="-78"/>
              </a:rPr>
              <a:t>دکتر فتوت احمدی</a:t>
            </a:r>
            <a:endParaRPr lang="en-US" sz="2800" dirty="0">
              <a:cs typeface="B Lotus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7010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Lotus" pitchFamily="2" charset="-78"/>
              </a:rPr>
              <a:t>تهیه کننده : سینا میران</a:t>
            </a:r>
            <a:endParaRPr lang="en-US" sz="2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89992"/>
            <a:ext cx="3428999" cy="3042790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276600"/>
            <a:ext cx="2469662" cy="1356394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4571999"/>
            <a:ext cx="3962400" cy="32162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819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موازی ( جریان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4495800"/>
            <a:ext cx="4614291" cy="1621402"/>
          </a:xfrm>
          <a:prstGeom prst="rect">
            <a:avLst/>
          </a:prstGeom>
        </p:spPr>
      </p:pic>
      <p:pic>
        <p:nvPicPr>
          <p:cNvPr id="11" name="Picture 10" descr="v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4400" y="3124200"/>
            <a:ext cx="1485900" cy="1343025"/>
          </a:xfrm>
          <a:prstGeom prst="rect">
            <a:avLst/>
          </a:prstGeom>
        </p:spPr>
      </p:pic>
      <p:pic>
        <p:nvPicPr>
          <p:cNvPr id="13" name="Picture 12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838200" y="7924800"/>
            <a:ext cx="5955300" cy="792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9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581400" cy="3048000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200400"/>
            <a:ext cx="2469662" cy="1640365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0" y="4876800"/>
            <a:ext cx="5023883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6670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سری ( ولتاژ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" name="Picture 10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0400" y="4419600"/>
            <a:ext cx="4724400" cy="1165384"/>
          </a:xfrm>
          <a:prstGeom prst="rect">
            <a:avLst/>
          </a:prstGeom>
        </p:spPr>
      </p:pic>
      <p:pic>
        <p:nvPicPr>
          <p:cNvPr id="10" name="Picture 9" descr="vi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00600" y="3048000"/>
            <a:ext cx="1428750" cy="1296283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533400" y="8077200"/>
            <a:ext cx="5029200" cy="1271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4114800" cy="2755841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3048000"/>
            <a:ext cx="2933051" cy="1679778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953000"/>
            <a:ext cx="4419600" cy="3088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5791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 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914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2590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جریان سری ( ولتاژ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5" name="Picture 14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90800" y="4267200"/>
            <a:ext cx="5809008" cy="2273620"/>
          </a:xfrm>
          <a:prstGeom prst="rect">
            <a:avLst/>
          </a:prstGeom>
        </p:spPr>
      </p:pic>
      <p:pic>
        <p:nvPicPr>
          <p:cNvPr id="23" name="Picture 22" descr="vi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8200" y="2895600"/>
            <a:ext cx="1428750" cy="1362075"/>
          </a:xfrm>
          <a:prstGeom prst="rect">
            <a:avLst/>
          </a:prstGeom>
        </p:spPr>
      </p:pic>
      <p:pic>
        <p:nvPicPr>
          <p:cNvPr id="28" name="Picture 27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1371600" y="8229600"/>
            <a:ext cx="5955300" cy="7802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05200" y="830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dirty="0" smtClean="0">
                <a:cs typeface="B Lotus" pitchFamily="2" charset="-78"/>
              </a:rPr>
              <a:t>*مقاومت خروجی با تقریب کتاب گری محاسبه شده ( رجوع شود به اسلاید های آقای رفیعی )</a:t>
            </a:r>
            <a:endParaRPr lang="en-US" sz="1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1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1"/>
            <a:ext cx="3276600" cy="3124200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276600"/>
            <a:ext cx="2469662" cy="1752600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3634" y="5029200"/>
            <a:ext cx="4128414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2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6477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2819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سری ( ولتاژ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" name="Picture 10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0" y="4572000"/>
            <a:ext cx="4955639" cy="1743312"/>
          </a:xfrm>
          <a:prstGeom prst="rect">
            <a:avLst/>
          </a:prstGeom>
        </p:spPr>
      </p:pic>
      <p:pic>
        <p:nvPicPr>
          <p:cNvPr id="12" name="Picture 11" descr="v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00600" y="3200400"/>
            <a:ext cx="1419225" cy="1362075"/>
          </a:xfrm>
          <a:prstGeom prst="rect">
            <a:avLst/>
          </a:prstGeom>
        </p:spPr>
      </p:pic>
      <p:pic>
        <p:nvPicPr>
          <p:cNvPr id="14" name="Picture 13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663072" y="8229600"/>
            <a:ext cx="5909843" cy="792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2400"/>
            <a:ext cx="3592829" cy="3124199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3124200"/>
            <a:ext cx="2347546" cy="1828800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936001"/>
            <a:ext cx="4343400" cy="30891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3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7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جریان موازی ( جریان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0" name="Picture 9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0" y="4419600"/>
            <a:ext cx="4797156" cy="1700644"/>
          </a:xfrm>
          <a:prstGeom prst="rect">
            <a:avLst/>
          </a:prstGeom>
        </p:spPr>
      </p:pic>
      <p:pic>
        <p:nvPicPr>
          <p:cNvPr id="11" name="Picture 10" descr="i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4400" y="3048000"/>
            <a:ext cx="1390650" cy="1266825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1143000" y="8229600"/>
            <a:ext cx="5955300" cy="79241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657600" y="830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dirty="0" smtClean="0">
                <a:cs typeface="B Lotus" pitchFamily="2" charset="-78"/>
              </a:rPr>
              <a:t>*مقاومت خروجی با تقریب کتاب گری محاسبه شده ( رجوع شود به اسلاید های آقای رفیعی )</a:t>
            </a:r>
            <a:endParaRPr lang="en-US" sz="1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uiExpand="1" build="allAtOnce"/>
      <p:bldP spid="8" grpId="0" build="allAtOnce"/>
      <p:bldP spid="1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28600"/>
            <a:ext cx="3657600" cy="2896801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3276600"/>
            <a:ext cx="2469662" cy="1462427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399" y="4954662"/>
            <a:ext cx="4585079" cy="28177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4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7432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موازی ( جریان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" name="Picture 10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24200" y="4419600"/>
            <a:ext cx="4797156" cy="1700644"/>
          </a:xfrm>
          <a:prstGeom prst="rect">
            <a:avLst/>
          </a:prstGeom>
        </p:spPr>
      </p:pic>
      <p:pic>
        <p:nvPicPr>
          <p:cNvPr id="10" name="Picture 9" descr="v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4400" y="3048000"/>
            <a:ext cx="1485900" cy="1343025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304800" y="8156530"/>
            <a:ext cx="5955300" cy="963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28599"/>
            <a:ext cx="3733800" cy="2939507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3124200"/>
            <a:ext cx="2469662" cy="1826873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800600"/>
            <a:ext cx="4513692" cy="3124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5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6670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سری ( ولتاژ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" name="Picture 10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0400" y="4495800"/>
            <a:ext cx="4803251" cy="1706739"/>
          </a:xfrm>
          <a:prstGeom prst="rect">
            <a:avLst/>
          </a:prstGeom>
        </p:spPr>
      </p:pic>
      <p:pic>
        <p:nvPicPr>
          <p:cNvPr id="10" name="Picture 9" descr="v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00600" y="3048000"/>
            <a:ext cx="1419225" cy="1362075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304800" y="8153400"/>
            <a:ext cx="5955300" cy="792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5" y="1"/>
            <a:ext cx="3001831" cy="3276599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2971800"/>
            <a:ext cx="1957136" cy="1828800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4648200"/>
            <a:ext cx="3657600" cy="35950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6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5715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7432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جریان موازی ( جریان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0" y="4419600"/>
            <a:ext cx="4797156" cy="1700644"/>
          </a:xfrm>
          <a:prstGeom prst="rect">
            <a:avLst/>
          </a:prstGeom>
        </p:spPr>
      </p:pic>
      <p:pic>
        <p:nvPicPr>
          <p:cNvPr id="10" name="Picture 9" descr="i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4400" y="3124200"/>
            <a:ext cx="1390650" cy="1266825"/>
          </a:xfrm>
          <a:prstGeom prst="rect">
            <a:avLst/>
          </a:prstGeom>
        </p:spPr>
      </p:pic>
      <p:pic>
        <p:nvPicPr>
          <p:cNvPr id="13" name="Picture 12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990600" y="8229600"/>
            <a:ext cx="5955300" cy="79851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810000" y="830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dirty="0" smtClean="0">
                <a:cs typeface="B Lotus" pitchFamily="2" charset="-78"/>
              </a:rPr>
              <a:t>*مقاومت خروجی با تقریب کتاب گری محاسبه شده ( رجوع شود به اسلاید های آقای رفیعی )</a:t>
            </a:r>
            <a:endParaRPr lang="en-US" sz="1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/>
      <p:bldP spid="1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32763"/>
            <a:ext cx="3505199" cy="3011074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3048000"/>
            <a:ext cx="2177934" cy="1828800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4724399"/>
            <a:ext cx="3810000" cy="34704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7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819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جریان موازی ( جریان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4" name="Picture 13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0" y="4495800"/>
            <a:ext cx="4797156" cy="1700644"/>
          </a:xfrm>
          <a:prstGeom prst="rect">
            <a:avLst/>
          </a:prstGeom>
        </p:spPr>
      </p:pic>
      <p:pic>
        <p:nvPicPr>
          <p:cNvPr id="10" name="Picture 9" descr="i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4400" y="3200400"/>
            <a:ext cx="1390650" cy="1266825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914400" y="8229600"/>
            <a:ext cx="5955300" cy="79241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657600" y="830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dirty="0" smtClean="0">
                <a:cs typeface="B Lotus" pitchFamily="2" charset="-78"/>
              </a:rPr>
              <a:t>*مقاومت خروجی با تقریب کتاب گری محاسبه شده ( رجوع شود به اسلاید های آقای رفیعی )</a:t>
            </a:r>
            <a:endParaRPr lang="en-US" sz="1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  <p:bldP spid="1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3751117" cy="2971799"/>
          </a:xfrm>
          <a:prstGeom prst="rect">
            <a:avLst/>
          </a:prstGeom>
        </p:spPr>
      </p:pic>
      <p:pic>
        <p:nvPicPr>
          <p:cNvPr id="3" name="Picture 2" descr="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124200"/>
            <a:ext cx="2469662" cy="1640561"/>
          </a:xfrm>
          <a:prstGeom prst="rect">
            <a:avLst/>
          </a:prstGeom>
        </p:spPr>
      </p:pic>
      <p:pic>
        <p:nvPicPr>
          <p:cNvPr id="4" name="Picture 3" descr="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4699226"/>
            <a:ext cx="4648200" cy="29969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600" y="6172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819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 ولتاژ سری ( ولتاژ )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" name="Picture 10" descr="Pic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4572000"/>
            <a:ext cx="4644768" cy="1639689"/>
          </a:xfrm>
          <a:prstGeom prst="rect">
            <a:avLst/>
          </a:prstGeom>
        </p:spPr>
      </p:pic>
      <p:pic>
        <p:nvPicPr>
          <p:cNvPr id="12" name="Picture 11" descr="Picture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457200" y="8199185"/>
            <a:ext cx="5594449" cy="944815"/>
          </a:xfrm>
          <a:prstGeom prst="rect">
            <a:avLst/>
          </a:prstGeom>
        </p:spPr>
      </p:pic>
      <p:pic>
        <p:nvPicPr>
          <p:cNvPr id="13" name="Picture 12" descr="v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00600" y="3124200"/>
            <a:ext cx="1419225" cy="1362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build="allAtOnce"/>
      <p:bldP spid="9" grpId="0" build="allAtOnce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4403</TotalTime>
  <Words>259</Words>
  <Application>Microsoft Office PowerPoint</Application>
  <PresentationFormat>On-screen Show (4:3)</PresentationFormat>
  <Paragraphs>69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sina</dc:creator>
  <cp:lastModifiedBy>afotowat</cp:lastModifiedBy>
  <cp:revision>395</cp:revision>
  <dcterms:created xsi:type="dcterms:W3CDTF">2010-04-24T19:09:55Z</dcterms:created>
  <dcterms:modified xsi:type="dcterms:W3CDTF">2011-04-17T11:13:26Z</dcterms:modified>
</cp:coreProperties>
</file>