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86" autoAdjust="0"/>
    <p:restoredTop sz="93167" autoAdjust="0"/>
  </p:normalViewPr>
  <p:slideViewPr>
    <p:cSldViewPr>
      <p:cViewPr>
        <p:scale>
          <a:sx n="100" d="100"/>
          <a:sy n="100" d="100"/>
        </p:scale>
        <p:origin x="-1404" y="20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EC750-3C1B-46CE-8510-D7E639BE66F1}" type="datetimeFigureOut">
              <a:rPr lang="en-US" smtClean="0"/>
              <a:pPr/>
              <a:t>04/17/2011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97E0A-2C83-43EF-B1DF-E90169C10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E0A-2C83-43EF-B1DF-E90169C10E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FE09C-C113-4AD3-BCD7-41BF216C9DDB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581-BD14-4758-8B24-4ABE8C4E0D23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8744E-B8B1-4E39-8096-8539BBB62261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92DEE-8FFE-4CDF-97E6-B69A3C259EEB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E9855-8885-4407-B655-30CA6207BA1A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975DE-127A-4D9B-8300-9D668CA9221F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B239-C715-4989-A006-A6166EBB8D64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B114C-B654-4EE2-9830-8EED8F42B2DF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37AC-BC5F-4C74-9462-44B7925A90F8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CC5B5-03EE-4655-990C-17DC8529AAA8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42B4FC5C-E0BC-44EA-B62A-7F32A788AEFE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C36615F-8213-4203-81BB-117700E2915D}" type="datetime1">
              <a:rPr lang="en-US" smtClean="0"/>
              <a:pPr/>
              <a:t>04/17/2011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C1646A-FDB3-4BB8-9540-0446EB1252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2.png"/><Relationship Id="rId3" Type="http://schemas.openxmlformats.org/officeDocument/2006/relationships/image" Target="../media/image65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67.png"/><Relationship Id="rId10" Type="http://schemas.openxmlformats.org/officeDocument/2006/relationships/image" Target="../media/image18.png"/><Relationship Id="rId4" Type="http://schemas.openxmlformats.org/officeDocument/2006/relationships/image" Target="../media/image66.png"/><Relationship Id="rId9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7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0" Type="http://schemas.openxmlformats.org/officeDocument/2006/relationships/image" Target="../media/image75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6.png"/><Relationship Id="rId7" Type="http://schemas.openxmlformats.org/officeDocument/2006/relationships/image" Target="../media/image18.png"/><Relationship Id="rId12" Type="http://schemas.openxmlformats.org/officeDocument/2006/relationships/image" Target="../media/image82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11" Type="http://schemas.openxmlformats.org/officeDocument/2006/relationships/image" Target="../media/image30.png"/><Relationship Id="rId5" Type="http://schemas.openxmlformats.org/officeDocument/2006/relationships/image" Target="../media/image28.png"/><Relationship Id="rId10" Type="http://schemas.openxmlformats.org/officeDocument/2006/relationships/image" Target="../media/image81.png"/><Relationship Id="rId4" Type="http://schemas.openxmlformats.org/officeDocument/2006/relationships/image" Target="../media/image27.png"/><Relationship Id="rId9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1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7.png"/><Relationship Id="rId5" Type="http://schemas.openxmlformats.org/officeDocument/2006/relationships/image" Target="../media/image25.png"/><Relationship Id="rId10" Type="http://schemas.openxmlformats.org/officeDocument/2006/relationships/image" Target="../media/image18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17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6.png"/><Relationship Id="rId5" Type="http://schemas.openxmlformats.org/officeDocument/2006/relationships/image" Target="../media/image34.png"/><Relationship Id="rId10" Type="http://schemas.openxmlformats.org/officeDocument/2006/relationships/image" Target="../media/image35.png"/><Relationship Id="rId4" Type="http://schemas.openxmlformats.org/officeDocument/2006/relationships/image" Target="../media/image33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17.png"/><Relationship Id="rId12" Type="http://schemas.openxmlformats.org/officeDocument/2006/relationships/image" Target="../media/image4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19.png"/><Relationship Id="rId5" Type="http://schemas.openxmlformats.org/officeDocument/2006/relationships/image" Target="../media/image40.png"/><Relationship Id="rId10" Type="http://schemas.openxmlformats.org/officeDocument/2006/relationships/image" Target="../media/image18.png"/><Relationship Id="rId4" Type="http://schemas.openxmlformats.org/officeDocument/2006/relationships/image" Target="../media/image39.png"/><Relationship Id="rId9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11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7.png"/><Relationship Id="rId5" Type="http://schemas.openxmlformats.org/officeDocument/2006/relationships/image" Target="../media/image46.png"/><Relationship Id="rId10" Type="http://schemas.openxmlformats.org/officeDocument/2006/relationships/image" Target="../media/image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11.png"/><Relationship Id="rId3" Type="http://schemas.openxmlformats.org/officeDocument/2006/relationships/image" Target="../media/image52.png"/><Relationship Id="rId7" Type="http://schemas.openxmlformats.org/officeDocument/2006/relationships/image" Target="../media/image9.png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6.png"/><Relationship Id="rId5" Type="http://schemas.openxmlformats.org/officeDocument/2006/relationships/image" Target="../media/image54.png"/><Relationship Id="rId10" Type="http://schemas.openxmlformats.org/officeDocument/2006/relationships/image" Target="../media/image56.png"/><Relationship Id="rId4" Type="http://schemas.openxmlformats.org/officeDocument/2006/relationships/image" Target="../media/image53.png"/><Relationship Id="rId9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4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7.png"/><Relationship Id="rId5" Type="http://schemas.openxmlformats.org/officeDocument/2006/relationships/image" Target="../media/image59.png"/><Relationship Id="rId10" Type="http://schemas.openxmlformats.org/officeDocument/2006/relationships/image" Target="../media/image18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57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Lotus" pitchFamily="2" charset="-78"/>
              </a:rPr>
              <a:t>به نام خدا</a:t>
            </a:r>
            <a:endParaRPr lang="en-US" sz="2400" dirty="0">
              <a:cs typeface="B Lotus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28600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000" dirty="0" smtClean="0">
                <a:cs typeface="B Lotus" pitchFamily="2" charset="-78"/>
              </a:rPr>
              <a:t>بررسی انواع مدار های فیدبک</a:t>
            </a:r>
            <a:endParaRPr lang="en-US" sz="4000" dirty="0">
              <a:cs typeface="B Lotus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5029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Lotus" pitchFamily="2" charset="-78"/>
              </a:rPr>
              <a:t>دکتر فتوت احمدی</a:t>
            </a:r>
            <a:endParaRPr lang="en-US" sz="2800" dirty="0">
              <a:cs typeface="B Lotus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7010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Lotus" pitchFamily="2" charset="-78"/>
              </a:rPr>
              <a:t>تهیه کننده : محمدحسین رفیعی</a:t>
            </a:r>
            <a:endParaRPr lang="en-US" sz="2400" dirty="0"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4" grpId="0" build="allAtOnce"/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6019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00400"/>
            <a:ext cx="19335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" y="381000"/>
            <a:ext cx="285750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076825"/>
            <a:ext cx="28003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962400" y="2209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    جریان-جریان</a:t>
            </a:r>
            <a:endParaRPr lang="en-US" sz="2000" dirty="0" smtClean="0">
              <a:cs typeface="B Lotus" pitchFamily="2" charset="-78"/>
            </a:endParaRPr>
          </a:p>
          <a:p>
            <a:pPr algn="r" rtl="1"/>
            <a:r>
              <a:rPr lang="en-US" sz="2000" dirty="0" smtClean="0">
                <a:cs typeface="B Lotus" pitchFamily="2" charset="-78"/>
              </a:rPr>
              <a:t>Shunt-series         </a:t>
            </a:r>
            <a:endParaRPr lang="en-GB" sz="2000" dirty="0" smtClean="0">
              <a:cs typeface="B Lotus" pitchFamily="2" charset="-78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724400"/>
            <a:ext cx="876300" cy="190500"/>
          </a:xfrm>
          <a:prstGeom prst="rect">
            <a:avLst/>
          </a:prstGeom>
          <a:noFill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914900"/>
            <a:ext cx="857250" cy="190500"/>
          </a:xfrm>
          <a:prstGeom prst="rect">
            <a:avLst/>
          </a:prstGeom>
          <a:noFill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105400"/>
            <a:ext cx="1295400" cy="190500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7772400"/>
            <a:ext cx="485775" cy="190500"/>
          </a:xfrm>
          <a:prstGeom prst="rect">
            <a:avLst/>
          </a:prstGeom>
          <a:noFill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7962900"/>
            <a:ext cx="1095375" cy="209550"/>
          </a:xfrm>
          <a:prstGeom prst="rect">
            <a:avLst/>
          </a:prstGeom>
          <a:noFill/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8172450"/>
            <a:ext cx="1228725" cy="209550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1028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1219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14287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6383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62400" y="3048000"/>
            <a:ext cx="2190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7581900"/>
            <a:ext cx="146685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21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63246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914650"/>
            <a:ext cx="198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5410200"/>
            <a:ext cx="29908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52425"/>
            <a:ext cx="29241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4038600" y="2590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 </a:t>
            </a:r>
            <a:r>
              <a:rPr lang="en-GB" sz="2000" dirty="0" smtClean="0">
                <a:cs typeface="B Lotus" pitchFamily="2" charset="-78"/>
              </a:rPr>
              <a:t>   </a:t>
            </a:r>
            <a:r>
              <a:rPr lang="fa-IR" sz="2000" dirty="0" smtClean="0">
                <a:cs typeface="B Lotus" pitchFamily="2" charset="-78"/>
              </a:rPr>
              <a:t>جریان-ولتاژ</a:t>
            </a:r>
          </a:p>
          <a:p>
            <a:pPr algn="r" rtl="1"/>
            <a:r>
              <a:rPr lang="en-GB" sz="2000" dirty="0" smtClean="0">
                <a:cs typeface="B Lotus" pitchFamily="2" charset="-78"/>
              </a:rPr>
              <a:t>Series-series         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895850"/>
            <a:ext cx="1276350" cy="190500"/>
          </a:xfrm>
          <a:prstGeom prst="rect">
            <a:avLst/>
          </a:prstGeom>
          <a:noFill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086350"/>
            <a:ext cx="1276350" cy="190500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276850"/>
            <a:ext cx="1057275" cy="361950"/>
          </a:xfrm>
          <a:prstGeom prst="rect">
            <a:avLst/>
          </a:prstGeom>
          <a:noFill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8086725"/>
            <a:ext cx="2066925" cy="219075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8305800"/>
            <a:ext cx="2352675" cy="19050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8496300"/>
            <a:ext cx="1181100" cy="209550"/>
          </a:xfrm>
          <a:prstGeom prst="rect">
            <a:avLst/>
          </a:prstGeom>
          <a:noFill/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525" y="8705850"/>
            <a:ext cx="1228725" cy="20955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2001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141922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160972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81927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202882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95750" y="3409950"/>
            <a:ext cx="21526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67075"/>
            <a:ext cx="13430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6019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209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</a:t>
            </a:r>
            <a:r>
              <a:rPr lang="en-GB" sz="2000" dirty="0" smtClean="0">
                <a:cs typeface="B Lotus" pitchFamily="2" charset="-78"/>
              </a:rPr>
              <a:t>  </a:t>
            </a:r>
            <a:r>
              <a:rPr lang="fa-IR" sz="2000" dirty="0" smtClean="0">
                <a:cs typeface="B Lotus" pitchFamily="2" charset="-78"/>
              </a:rPr>
              <a:t> ولتاژ-جریان</a:t>
            </a:r>
          </a:p>
          <a:p>
            <a:pPr algn="r" rtl="1"/>
            <a:r>
              <a:rPr lang="en-GB" sz="2000" dirty="0" smtClean="0">
                <a:cs typeface="B Lotus" pitchFamily="2" charset="-78"/>
              </a:rPr>
              <a:t>  Shunt-shunt        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0150" y="4838700"/>
            <a:ext cx="552450" cy="1905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0150" y="5029200"/>
            <a:ext cx="552450" cy="1905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0150" y="5219700"/>
            <a:ext cx="704850" cy="1905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077200"/>
            <a:ext cx="1104900" cy="1905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267700"/>
            <a:ext cx="1095375" cy="20955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477250"/>
            <a:ext cx="1143000" cy="209550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1028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219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4287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6383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" y="381000"/>
            <a:ext cx="22288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5638800"/>
            <a:ext cx="25431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14800" y="3124200"/>
            <a:ext cx="20669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7886700"/>
            <a:ext cx="196215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62484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 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9144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2286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    </a:t>
            </a:r>
            <a:r>
              <a:rPr lang="en-GB" sz="2000" dirty="0" smtClean="0">
                <a:cs typeface="B Lotus" pitchFamily="2" charset="-78"/>
              </a:rPr>
              <a:t> </a:t>
            </a:r>
            <a:r>
              <a:rPr lang="fa-IR" sz="2000" dirty="0" smtClean="0">
                <a:cs typeface="B Lotus" pitchFamily="2" charset="-78"/>
              </a:rPr>
              <a:t>ولتاژ-ولتاژ</a:t>
            </a:r>
            <a:endParaRPr lang="en-GB" sz="2000" dirty="0" smtClean="0">
              <a:cs typeface="B Lotus" pitchFamily="2" charset="-78"/>
            </a:endParaRPr>
          </a:p>
          <a:p>
            <a:pPr algn="r" rtl="1"/>
            <a:r>
              <a:rPr lang="en-GB" sz="2000" dirty="0" smtClean="0">
                <a:cs typeface="B Lotus" pitchFamily="2" charset="-78"/>
              </a:rPr>
              <a:t> Series-shunt         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47650"/>
            <a:ext cx="25717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5257800"/>
            <a:ext cx="2571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81075" y="3381375"/>
            <a:ext cx="13811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7810500"/>
            <a:ext cx="2924175" cy="190500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8039100"/>
            <a:ext cx="1228725" cy="190500"/>
          </a:xfrm>
          <a:prstGeom prst="rect">
            <a:avLst/>
          </a:prstGeom>
          <a:noFill/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8305800"/>
            <a:ext cx="1181100" cy="209550"/>
          </a:xfrm>
          <a:prstGeom prst="rect">
            <a:avLst/>
          </a:prstGeom>
          <a:noFill/>
        </p:spPr>
      </p:pic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8534400"/>
            <a:ext cx="1143000" cy="20955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66675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3335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610100"/>
            <a:ext cx="857250" cy="190500"/>
          </a:xfrm>
          <a:prstGeom prst="rect">
            <a:avLst/>
          </a:prstGeom>
          <a:noFill/>
        </p:spPr>
      </p:pic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800600"/>
            <a:ext cx="885825" cy="190500"/>
          </a:xfrm>
          <a:prstGeom prst="rect">
            <a:avLst/>
          </a:prstGeom>
          <a:noFill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991100"/>
            <a:ext cx="1162050" cy="190500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1028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14800" y="3276600"/>
            <a:ext cx="20288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13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6477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8382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2209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    جریان-جریان</a:t>
            </a:r>
            <a:endParaRPr lang="en-US" sz="2000" dirty="0" smtClean="0">
              <a:cs typeface="B Lotus" pitchFamily="2" charset="-78"/>
            </a:endParaRPr>
          </a:p>
          <a:p>
            <a:pPr algn="r" rtl="1"/>
            <a:r>
              <a:rPr lang="en-US" sz="2000" dirty="0" smtClean="0">
                <a:cs typeface="B Lotus" pitchFamily="2" charset="-78"/>
              </a:rPr>
              <a:t>Shunt-series         </a:t>
            </a:r>
            <a:endParaRPr lang="en-GB" sz="2000" dirty="0" smtClean="0">
              <a:cs typeface="B Lotus" pitchFamily="2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7200"/>
            <a:ext cx="317182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953000"/>
            <a:ext cx="3482578" cy="268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2914650"/>
            <a:ext cx="2057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675" y="8305800"/>
            <a:ext cx="466725" cy="190500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648200"/>
            <a:ext cx="876300" cy="190500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838700"/>
            <a:ext cx="857250" cy="1905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028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675" y="8534400"/>
            <a:ext cx="1095375" cy="209550"/>
          </a:xfrm>
          <a:prstGeom prst="rect">
            <a:avLst/>
          </a:prstGeom>
          <a:noFill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7675" y="8743950"/>
            <a:ext cx="1228725" cy="20955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6667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8763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5029200"/>
            <a:ext cx="1295400" cy="1905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62400" y="3048000"/>
            <a:ext cx="2190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8115300"/>
            <a:ext cx="1466850" cy="190500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allAtOnce"/>
      <p:bldP spid="9" grpId="1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14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685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6096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209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</a:t>
            </a:r>
            <a:r>
              <a:rPr lang="en-GB" sz="2000" dirty="0" smtClean="0">
                <a:cs typeface="B Lotus" pitchFamily="2" charset="-78"/>
              </a:rPr>
              <a:t>  </a:t>
            </a:r>
            <a:r>
              <a:rPr lang="fa-IR" sz="2000" dirty="0" smtClean="0">
                <a:cs typeface="B Lotus" pitchFamily="2" charset="-78"/>
              </a:rPr>
              <a:t> ولتاژ-جریان</a:t>
            </a:r>
          </a:p>
          <a:p>
            <a:pPr algn="r" rtl="1"/>
            <a:r>
              <a:rPr lang="en-GB" sz="2000" dirty="0" smtClean="0">
                <a:cs typeface="B Lotus" pitchFamily="2" charset="-78"/>
              </a:rPr>
              <a:t>  Shunt-shunt        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284797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048000"/>
            <a:ext cx="18954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638800"/>
            <a:ext cx="29241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686300"/>
            <a:ext cx="552450" cy="190500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876800"/>
            <a:ext cx="552450" cy="190500"/>
          </a:xfrm>
          <a:prstGeom prst="rect">
            <a:avLst/>
          </a:prstGeom>
          <a:noFill/>
        </p:spPr>
      </p:pic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5067300"/>
            <a:ext cx="704850" cy="190500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1028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191500"/>
            <a:ext cx="1038225" cy="190500"/>
          </a:xfrm>
          <a:prstGeom prst="rect">
            <a:avLst/>
          </a:prstGeom>
          <a:noFill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420100"/>
            <a:ext cx="1095375" cy="209550"/>
          </a:xfrm>
          <a:prstGeom prst="rect">
            <a:avLst/>
          </a:prstGeom>
          <a:noFill/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629650"/>
            <a:ext cx="1143000" cy="209550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6667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8763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05275" y="3057525"/>
            <a:ext cx="20669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8001000"/>
            <a:ext cx="228600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15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6096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2209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</a:t>
            </a:r>
            <a:r>
              <a:rPr lang="en-GB" sz="2000" dirty="0" smtClean="0">
                <a:cs typeface="B Lotus" pitchFamily="2" charset="-78"/>
              </a:rPr>
              <a:t>  </a:t>
            </a:r>
            <a:r>
              <a:rPr lang="fa-IR" sz="2000" dirty="0" smtClean="0">
                <a:cs typeface="B Lotus" pitchFamily="2" charset="-78"/>
              </a:rPr>
              <a:t> ولتاژ-جریان</a:t>
            </a:r>
          </a:p>
          <a:p>
            <a:pPr algn="r" rtl="1"/>
            <a:r>
              <a:rPr lang="en-GB" sz="2000" dirty="0" smtClean="0">
                <a:cs typeface="B Lotus" pitchFamily="2" charset="-78"/>
              </a:rPr>
              <a:t>  Shunt-shunt        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048000"/>
            <a:ext cx="1704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5486400"/>
            <a:ext cx="2762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52400"/>
            <a:ext cx="23050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610100"/>
            <a:ext cx="552450" cy="190500"/>
          </a:xfrm>
          <a:prstGeom prst="rect">
            <a:avLst/>
          </a:prstGeom>
          <a:noFill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800600"/>
            <a:ext cx="857250" cy="190500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1028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8534400"/>
            <a:ext cx="1095375" cy="209550"/>
          </a:xfrm>
          <a:prstGeom prst="rect">
            <a:avLst/>
          </a:prstGeom>
          <a:noFill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8743950"/>
            <a:ext cx="1143000" cy="209550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6667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8763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375" name="Picture 1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5" y="8229600"/>
            <a:ext cx="2066925" cy="361950"/>
          </a:xfrm>
          <a:prstGeom prst="rect">
            <a:avLst/>
          </a:prstGeom>
          <a:noFill/>
        </p:spPr>
      </p:pic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377" name="Picture 17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5029200"/>
            <a:ext cx="1162050" cy="19050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3124200"/>
            <a:ext cx="20669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8115300"/>
            <a:ext cx="1019175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16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6096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124200"/>
            <a:ext cx="17526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962400" y="2209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    جریان-جریان</a:t>
            </a:r>
            <a:endParaRPr lang="en-US" sz="2000" dirty="0" smtClean="0">
              <a:cs typeface="B Lotus" pitchFamily="2" charset="-78"/>
            </a:endParaRPr>
          </a:p>
          <a:p>
            <a:pPr algn="r" rtl="1"/>
            <a:r>
              <a:rPr lang="en-US" sz="2000" dirty="0" smtClean="0">
                <a:cs typeface="B Lotus" pitchFamily="2" charset="-78"/>
              </a:rPr>
              <a:t>Shunt-series         </a:t>
            </a:r>
            <a:endParaRPr lang="en-GB" sz="2000" dirty="0" smtClean="0">
              <a:cs typeface="B Lotus" pitchFamily="2" charset="-78"/>
            </a:endParaRP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" y="381000"/>
            <a:ext cx="21050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724400"/>
            <a:ext cx="25527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648200"/>
            <a:ext cx="876300" cy="190500"/>
          </a:xfrm>
          <a:prstGeom prst="rect">
            <a:avLst/>
          </a:prstGeom>
          <a:noFill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4838700"/>
            <a:ext cx="857250" cy="190500"/>
          </a:xfrm>
          <a:prstGeom prst="rect">
            <a:avLst/>
          </a:prstGeom>
          <a:noFill/>
        </p:spPr>
      </p:pic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5029200"/>
            <a:ext cx="1295400" cy="190500"/>
          </a:xfrm>
          <a:prstGeom prst="rect">
            <a:avLst/>
          </a:prstGeom>
          <a:noFill/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1028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" y="7620000"/>
            <a:ext cx="485775" cy="190500"/>
          </a:xfrm>
          <a:prstGeom prst="rect">
            <a:avLst/>
          </a:prstGeom>
          <a:noFill/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" y="7810500"/>
            <a:ext cx="1095375" cy="209550"/>
          </a:xfrm>
          <a:prstGeom prst="rect">
            <a:avLst/>
          </a:prstGeom>
          <a:noFill/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" y="8020050"/>
            <a:ext cx="1228725" cy="209550"/>
          </a:xfrm>
          <a:prstGeom prst="rect">
            <a:avLst/>
          </a:prstGeom>
          <a:noFill/>
        </p:spPr>
      </p:pic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0" y="8572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10668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010025" y="3095625"/>
            <a:ext cx="21621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7429500"/>
            <a:ext cx="152400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17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5715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23526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486400"/>
            <a:ext cx="24479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067050"/>
            <a:ext cx="1476375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962400" y="2286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    </a:t>
            </a:r>
            <a:r>
              <a:rPr lang="en-GB" sz="2000" dirty="0" smtClean="0">
                <a:cs typeface="B Lotus" pitchFamily="2" charset="-78"/>
              </a:rPr>
              <a:t> </a:t>
            </a:r>
            <a:r>
              <a:rPr lang="fa-IR" sz="2000" dirty="0" smtClean="0">
                <a:cs typeface="B Lotus" pitchFamily="2" charset="-78"/>
              </a:rPr>
              <a:t>ولتاژ-ولتاژ</a:t>
            </a:r>
            <a:endParaRPr lang="en-GB" sz="2000" dirty="0" smtClean="0">
              <a:cs typeface="B Lotus" pitchFamily="2" charset="-78"/>
            </a:endParaRPr>
          </a:p>
          <a:p>
            <a:pPr algn="r" rtl="1"/>
            <a:r>
              <a:rPr lang="en-GB" sz="2000" dirty="0" smtClean="0">
                <a:cs typeface="B Lotus" pitchFamily="2" charset="-78"/>
              </a:rPr>
              <a:t> Series-shunt         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6325" y="4800600"/>
            <a:ext cx="838200" cy="190500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6325" y="4991100"/>
            <a:ext cx="866775" cy="190500"/>
          </a:xfrm>
          <a:prstGeom prst="rect">
            <a:avLst/>
          </a:prstGeom>
          <a:noFill/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86325" y="5181600"/>
            <a:ext cx="1133475" cy="190500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1028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8153400"/>
            <a:ext cx="1809750" cy="190500"/>
          </a:xfrm>
          <a:prstGeom prst="rect">
            <a:avLst/>
          </a:prstGeom>
          <a:noFill/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8343900"/>
            <a:ext cx="1181100" cy="209550"/>
          </a:xfrm>
          <a:prstGeom prst="rect">
            <a:avLst/>
          </a:prstGeom>
          <a:noFill/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8553450"/>
            <a:ext cx="1143000" cy="209550"/>
          </a:xfrm>
          <a:prstGeom prst="rect">
            <a:avLst/>
          </a:prstGeom>
          <a:noFill/>
        </p:spPr>
      </p:pic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0" y="8572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0" y="10668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7962900"/>
            <a:ext cx="428625" cy="190500"/>
          </a:xfrm>
          <a:prstGeom prst="rect">
            <a:avLst/>
          </a:prstGeom>
          <a:noFill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91000" y="3124200"/>
            <a:ext cx="20288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18</a:t>
            </a:r>
            <a:endParaRPr lang="en-US" sz="2000" dirty="0" smtClean="0"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14800" y="60198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Lotus" pitchFamily="2" charset="-78"/>
              </a:rPr>
              <a:t>مدار اصلی</a:t>
            </a:r>
            <a:endParaRPr lang="en-US" sz="2000" dirty="0" smtClean="0">
              <a:cs typeface="B Lotus" pitchFamily="2" charset="-78"/>
            </a:endParaRPr>
          </a:p>
          <a:p>
            <a:pPr algn="ctr" rtl="1"/>
            <a:r>
              <a:rPr lang="fa-IR" sz="2000" dirty="0" smtClean="0">
                <a:cs typeface="B Lotus" pitchFamily="2" charset="-78"/>
              </a:rPr>
              <a:t>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304800"/>
            <a:ext cx="25050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850" y="5524500"/>
            <a:ext cx="25717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200400"/>
            <a:ext cx="1495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3962400" y="2286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    </a:t>
            </a:r>
            <a:r>
              <a:rPr lang="en-GB" sz="2000" dirty="0" smtClean="0">
                <a:cs typeface="B Lotus" pitchFamily="2" charset="-78"/>
              </a:rPr>
              <a:t> </a:t>
            </a:r>
            <a:r>
              <a:rPr lang="fa-IR" sz="2000" dirty="0" smtClean="0">
                <a:cs typeface="B Lotus" pitchFamily="2" charset="-78"/>
              </a:rPr>
              <a:t>ولتاژ-ولتاژ</a:t>
            </a:r>
            <a:endParaRPr lang="en-GB" sz="2000" dirty="0" smtClean="0">
              <a:cs typeface="B Lotus" pitchFamily="2" charset="-78"/>
            </a:endParaRPr>
          </a:p>
          <a:p>
            <a:pPr algn="r" rtl="1"/>
            <a:r>
              <a:rPr lang="en-GB" sz="2000" dirty="0" smtClean="0">
                <a:cs typeface="B Lotus" pitchFamily="2" charset="-78"/>
              </a:rPr>
              <a:t> Series-shunt         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4800600"/>
            <a:ext cx="857250" cy="190500"/>
          </a:xfrm>
          <a:prstGeom prst="rect">
            <a:avLst/>
          </a:prstGeom>
          <a:noFill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4991100"/>
            <a:ext cx="885825" cy="190500"/>
          </a:xfrm>
          <a:prstGeom prst="rect">
            <a:avLst/>
          </a:prstGeom>
          <a:noFill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5181600"/>
            <a:ext cx="1162050" cy="190500"/>
          </a:xfrm>
          <a:prstGeom prst="rect">
            <a:avLst/>
          </a:prstGeom>
          <a:noFill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" y="8191500"/>
            <a:ext cx="428625" cy="190500"/>
          </a:xfrm>
          <a:prstGeom prst="rect">
            <a:avLst/>
          </a:prstGeom>
          <a:noFill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" y="8382000"/>
            <a:ext cx="1552575" cy="190500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" y="8572500"/>
            <a:ext cx="1181100" cy="209550"/>
          </a:xfrm>
          <a:prstGeom prst="rect">
            <a:avLst/>
          </a:prstGeom>
          <a:noFill/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4825" y="8782050"/>
            <a:ext cx="1143000" cy="209550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1028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1219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1409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161925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0" y="18288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14800" y="3276600"/>
            <a:ext cx="202882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10200" y="30480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14800" y="57150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بارگذاری فیدبک</a:t>
            </a:r>
            <a:endParaRPr lang="en-US" sz="2000" dirty="0">
              <a:cs typeface="B Lotus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9906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مدار اصلی با فیدبک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429000"/>
            <a:ext cx="15049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20859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" y="5819775"/>
            <a:ext cx="24003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962400" y="2209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cs typeface="B Lotus" pitchFamily="2" charset="-78"/>
              </a:rPr>
              <a:t>فیدبک:</a:t>
            </a:r>
            <a:r>
              <a:rPr lang="en-GB" sz="2000" dirty="0" smtClean="0">
                <a:cs typeface="B Lotus" pitchFamily="2" charset="-78"/>
              </a:rPr>
              <a:t>  </a:t>
            </a:r>
            <a:r>
              <a:rPr lang="fa-IR" sz="2000" dirty="0" smtClean="0">
                <a:cs typeface="B Lotus" pitchFamily="2" charset="-78"/>
              </a:rPr>
              <a:t> ولتاژ-جریان</a:t>
            </a:r>
          </a:p>
          <a:p>
            <a:pPr algn="r" rtl="1"/>
            <a:r>
              <a:rPr lang="en-GB" sz="2000" dirty="0" smtClean="0">
                <a:cs typeface="B Lotus" pitchFamily="2" charset="-78"/>
              </a:rPr>
              <a:t>  Shunt-shunt        </a:t>
            </a:r>
            <a:endParaRPr lang="en-US" sz="2000" dirty="0">
              <a:cs typeface="B Lotus" pitchFamily="2" charset="-78"/>
            </a:endParaRP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4733925"/>
            <a:ext cx="1152525" cy="190500"/>
          </a:xfrm>
          <a:prstGeom prst="rect">
            <a:avLst/>
          </a:prstGeom>
          <a:noFill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4924425"/>
            <a:ext cx="1162050" cy="190500"/>
          </a:xfrm>
          <a:prstGeom prst="rect">
            <a:avLst/>
          </a:prstGeom>
          <a:noFill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5114925"/>
            <a:ext cx="1962150" cy="371475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550" y="8191500"/>
            <a:ext cx="2152650" cy="342900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550" y="8496300"/>
            <a:ext cx="1095375" cy="209550"/>
          </a:xfrm>
          <a:prstGeom prst="rect">
            <a:avLst/>
          </a:prstGeom>
          <a:noFill/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550" y="8705850"/>
            <a:ext cx="1143000" cy="209550"/>
          </a:xfrm>
          <a:prstGeom prst="rect">
            <a:avLst/>
          </a:prstGeom>
          <a:noFill/>
        </p:spPr>
      </p:pic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6477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83820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120967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155257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176212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0" y="197167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3124200"/>
            <a:ext cx="20669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8039100"/>
            <a:ext cx="1485900" cy="19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2368</TotalTime>
  <Words>214</Words>
  <Application>Microsoft Office PowerPoint</Application>
  <PresentationFormat>On-screen Show (4:3)</PresentationFormat>
  <Paragraphs>105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sina</dc:creator>
  <cp:lastModifiedBy>afotowat</cp:lastModifiedBy>
  <cp:revision>114</cp:revision>
  <dcterms:created xsi:type="dcterms:W3CDTF">2010-04-24T19:09:55Z</dcterms:created>
  <dcterms:modified xsi:type="dcterms:W3CDTF">2011-04-17T11:24:22Z</dcterms:modified>
</cp:coreProperties>
</file>