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838200"/>
            <a:ext cx="58432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2400" dirty="0" smtClean="0"/>
              <a:t>بسمه تعالی</a:t>
            </a:r>
          </a:p>
          <a:p>
            <a:pPr algn="ctr" rtl="1"/>
            <a:endParaRPr lang="fa-IR" sz="2400" dirty="0"/>
          </a:p>
          <a:p>
            <a:pPr algn="ctr" rtl="1"/>
            <a:endParaRPr lang="fa-IR" sz="2400" dirty="0" smtClean="0"/>
          </a:p>
          <a:p>
            <a:pPr algn="ctr" rtl="1"/>
            <a:endParaRPr lang="fa-IR" sz="2400" dirty="0"/>
          </a:p>
          <a:p>
            <a:pPr algn="ctr" rtl="1"/>
            <a:endParaRPr lang="fa-IR" sz="2400" dirty="0" smtClean="0"/>
          </a:p>
          <a:p>
            <a:pPr algn="ctr" rtl="1"/>
            <a:endParaRPr lang="fa-IR" sz="2400" dirty="0"/>
          </a:p>
          <a:p>
            <a:pPr algn="ctr" rtl="1"/>
            <a:r>
              <a:rPr lang="fa-IR" sz="2400" dirty="0" smtClean="0"/>
              <a:t>آموزش تحلیل مدار الکتریکی به کمک نرم افزار </a:t>
            </a:r>
            <a:r>
              <a:rPr lang="en-US" sz="2400" dirty="0" err="1" smtClean="0"/>
              <a:t>Pspice</a:t>
            </a:r>
            <a:endParaRPr lang="fa-IR" sz="2400" dirty="0" smtClean="0"/>
          </a:p>
          <a:p>
            <a:pPr algn="ctr" rtl="1"/>
            <a:endParaRPr lang="fa-IR" sz="2400" dirty="0"/>
          </a:p>
          <a:p>
            <a:pPr algn="ctr" rtl="1"/>
            <a:r>
              <a:rPr lang="fa-IR" sz="2400" dirty="0" smtClean="0"/>
              <a:t>(بر مبنای ورژن </a:t>
            </a:r>
            <a:r>
              <a:rPr lang="en-US" sz="2400" dirty="0" err="1" smtClean="0"/>
              <a:t>Orcad</a:t>
            </a:r>
            <a:r>
              <a:rPr lang="en-US" sz="2400" dirty="0" smtClean="0"/>
              <a:t> 9.2</a:t>
            </a:r>
            <a:r>
              <a:rPr lang="fa-IR" sz="2400" dirty="0" smtClean="0"/>
              <a:t>)</a:t>
            </a:r>
          </a:p>
          <a:p>
            <a:pPr algn="ctr" rtl="1"/>
            <a:endParaRPr lang="en-US" sz="2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5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8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7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On-screen Show (4:3)</PresentationFormat>
  <Paragraphs>9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Remote CM</dc:creator>
  <cp:lastModifiedBy>Manzuri</cp:lastModifiedBy>
  <cp:revision>18</cp:revision>
  <dcterms:created xsi:type="dcterms:W3CDTF">2006-08-16T00:00:00Z</dcterms:created>
  <dcterms:modified xsi:type="dcterms:W3CDTF">2020-03-17T04:50:38Z</dcterms:modified>
</cp:coreProperties>
</file>