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ma"/><Relationship Id="rId1" Type="http://schemas.microsoft.com/office/2007/relationships/media" Target="../media/media25.wma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wma"/><Relationship Id="rId1" Type="http://schemas.microsoft.com/office/2007/relationships/media" Target="../media/media26.wma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wma"/><Relationship Id="rId1" Type="http://schemas.microsoft.com/office/2007/relationships/media" Target="../media/media27.wma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wma"/><Relationship Id="rId1" Type="http://schemas.microsoft.com/office/2007/relationships/media" Target="../media/media28.wma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wma"/><Relationship Id="rId1" Type="http://schemas.microsoft.com/office/2007/relationships/media" Target="../media/media29.wma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wma"/><Relationship Id="rId1" Type="http://schemas.microsoft.com/office/2007/relationships/media" Target="../media/media30.wma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wma"/><Relationship Id="rId1" Type="http://schemas.microsoft.com/office/2007/relationships/media" Target="../media/media31.wma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wma"/><Relationship Id="rId1" Type="http://schemas.microsoft.com/office/2007/relationships/media" Target="../media/media32.wma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wma"/><Relationship Id="rId1" Type="http://schemas.microsoft.com/office/2007/relationships/media" Target="../media/media33.wma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wma"/><Relationship Id="rId1" Type="http://schemas.microsoft.com/office/2007/relationships/media" Target="../media/media34.wma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wma"/><Relationship Id="rId1" Type="http://schemas.microsoft.com/office/2007/relationships/media" Target="../media/media35.wma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3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9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6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7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4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3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0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7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1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9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5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4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9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7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9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0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2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6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4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6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3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3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7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0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1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5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2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2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1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3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0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5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On-screen Show (4:3)</PresentationFormat>
  <Paragraphs>0</Paragraphs>
  <Slides>35</Slides>
  <Notes>0</Notes>
  <HiddenSlides>0</HiddenSlides>
  <MMClips>35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Remote CM</dc:creator>
  <cp:lastModifiedBy>Manzuri</cp:lastModifiedBy>
  <cp:revision>32</cp:revision>
  <dcterms:created xsi:type="dcterms:W3CDTF">2006-08-16T00:00:00Z</dcterms:created>
  <dcterms:modified xsi:type="dcterms:W3CDTF">2020-03-17T05:05:11Z</dcterms:modified>
</cp:coreProperties>
</file>