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2" r:id="rId3"/>
    <p:sldId id="291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0DF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Design Example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Exact Calculator Software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Process_key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096000" cy="4525963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Process_key</a:t>
            </a:r>
            <a:r>
              <a:rPr lang="en-US" dirty="0" smtClean="0"/>
              <a:t>:</a:t>
            </a:r>
          </a:p>
          <a:p>
            <a:r>
              <a:rPr lang="en-US" dirty="0" smtClean="0"/>
              <a:t>	MOV	</a:t>
            </a:r>
            <a:r>
              <a:rPr lang="en-US" dirty="0" err="1" smtClean="0"/>
              <a:t>BX,offset</a:t>
            </a:r>
            <a:r>
              <a:rPr lang="en-US" dirty="0" smtClean="0"/>
              <a:t> </a:t>
            </a:r>
            <a:r>
              <a:rPr lang="en-US" dirty="0" err="1" smtClean="0"/>
              <a:t>Function_Table</a:t>
            </a:r>
            <a:endParaRPr lang="en-US" dirty="0" smtClean="0"/>
          </a:p>
          <a:p>
            <a:r>
              <a:rPr lang="en-US" dirty="0" smtClean="0"/>
              <a:t>	SUB	AL,32</a:t>
            </a:r>
          </a:p>
          <a:p>
            <a:r>
              <a:rPr lang="en-US" dirty="0" smtClean="0"/>
              <a:t>	ROL AL,1    ;AL=AL*2</a:t>
            </a:r>
          </a:p>
          <a:p>
            <a:r>
              <a:rPr lang="en-US" dirty="0" smtClean="0"/>
              <a:t>	MOV	AH,0</a:t>
            </a:r>
          </a:p>
          <a:p>
            <a:r>
              <a:rPr lang="en-US" dirty="0" smtClean="0"/>
              <a:t>	ADD	BX,AX</a:t>
            </a:r>
          </a:p>
          <a:p>
            <a:r>
              <a:rPr lang="en-US" dirty="0" smtClean="0"/>
              <a:t>	MOV	BX,[BX]</a:t>
            </a:r>
          </a:p>
          <a:p>
            <a:r>
              <a:rPr lang="en-US" dirty="0" smtClean="0"/>
              <a:t>	JMP	[BX</a:t>
            </a:r>
            <a:r>
              <a:rPr lang="en-US" dirty="0" smtClean="0"/>
              <a:t>]</a:t>
            </a: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6096000" y="5181600"/>
            <a:ext cx="2895600" cy="1200329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err="1" smtClean="0"/>
              <a:t>Main_LOOP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    CALL    GETCH     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</a:t>
            </a:r>
            <a:r>
              <a:rPr lang="en-US" dirty="0" smtClean="0"/>
              <a:t>CALL    </a:t>
            </a:r>
            <a:r>
              <a:rPr lang="en-US" dirty="0" err="1" smtClean="0"/>
              <a:t>Process_Key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JMP     </a:t>
            </a:r>
            <a:r>
              <a:rPr lang="en-US" dirty="0" err="1" smtClean="0"/>
              <a:t>Main_LOOP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Function_Table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3352800" cy="4830763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dirty="0" err="1" smtClean="0"/>
              <a:t>Function_Table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	DW	offset SPACE_PROCESS</a:t>
            </a:r>
          </a:p>
          <a:p>
            <a:pPr>
              <a:buNone/>
            </a:pPr>
            <a:r>
              <a:rPr lang="en-US" dirty="0" smtClean="0"/>
              <a:t>	DW	offset NOT_PROCESS</a:t>
            </a:r>
          </a:p>
          <a:p>
            <a:pPr>
              <a:buNone/>
            </a:pPr>
            <a:r>
              <a:rPr lang="en-US" dirty="0" smtClean="0"/>
              <a:t>	DW	offset RIGHT_ARROW_PROCESS</a:t>
            </a:r>
          </a:p>
          <a:p>
            <a:pPr>
              <a:buNone/>
            </a:pPr>
            <a:r>
              <a:rPr lang="en-US" dirty="0" smtClean="0"/>
              <a:t>	DW	offset PAGE_RIGHT_PROCESS</a:t>
            </a:r>
          </a:p>
          <a:p>
            <a:pPr>
              <a:buNone/>
            </a:pPr>
            <a:r>
              <a:rPr lang="en-US" dirty="0" smtClean="0"/>
              <a:t>	DW	offset END_OF_RIGHT_PROCESS</a:t>
            </a:r>
          </a:p>
          <a:p>
            <a:pPr>
              <a:buNone/>
            </a:pPr>
            <a:r>
              <a:rPr lang="en-US" dirty="0" smtClean="0"/>
              <a:t>	DW	offset PERCENT_PROCESS</a:t>
            </a:r>
          </a:p>
          <a:p>
            <a:pPr>
              <a:buNone/>
            </a:pPr>
            <a:r>
              <a:rPr lang="en-US" dirty="0" smtClean="0"/>
              <a:t>	DW	offset AND_PROCESS</a:t>
            </a:r>
          </a:p>
          <a:p>
            <a:pPr>
              <a:buNone/>
            </a:pPr>
            <a:r>
              <a:rPr lang="en-US" dirty="0" smtClean="0"/>
              <a:t>	DW	offset LEFT_ARROW_PROCESS   ;39</a:t>
            </a:r>
          </a:p>
          <a:p>
            <a:pPr>
              <a:buNone/>
            </a:pPr>
            <a:r>
              <a:rPr lang="en-US" dirty="0" smtClean="0"/>
              <a:t>	DW	offset PAGE_LEFT_PROCESS</a:t>
            </a:r>
          </a:p>
          <a:p>
            <a:pPr>
              <a:buNone/>
            </a:pPr>
            <a:r>
              <a:rPr lang="en-US" dirty="0" smtClean="0"/>
              <a:t>	DW	offset END_OF_LEFT_PROCESS</a:t>
            </a:r>
          </a:p>
          <a:p>
            <a:pPr>
              <a:buNone/>
            </a:pPr>
            <a:r>
              <a:rPr lang="en-US" dirty="0" smtClean="0"/>
              <a:t>	DW	offset STAR_PROCESS</a:t>
            </a:r>
          </a:p>
          <a:p>
            <a:pPr>
              <a:buNone/>
            </a:pPr>
            <a:r>
              <a:rPr lang="en-US" dirty="0" smtClean="0"/>
              <a:t>	DW	offset PLUS_PROCESS         ;43</a:t>
            </a:r>
          </a:p>
          <a:p>
            <a:pPr>
              <a:buNone/>
            </a:pPr>
            <a:r>
              <a:rPr lang="en-US" dirty="0" smtClean="0"/>
              <a:t>	DW	offset TOMEMORY_PROCESS</a:t>
            </a:r>
          </a:p>
          <a:p>
            <a:pPr>
              <a:buNone/>
            </a:pPr>
            <a:r>
              <a:rPr lang="en-US" dirty="0" smtClean="0"/>
              <a:t>	DW	offset RECALLMEMORY_PROCESS</a:t>
            </a:r>
          </a:p>
          <a:p>
            <a:pPr>
              <a:buNone/>
            </a:pPr>
            <a:r>
              <a:rPr lang="en-US" dirty="0" smtClean="0"/>
              <a:t>	DW	offset PERIOD_PROCESS</a:t>
            </a:r>
          </a:p>
          <a:p>
            <a:pPr>
              <a:buNone/>
            </a:pPr>
            <a:r>
              <a:rPr lang="en-US" dirty="0" smtClean="0"/>
              <a:t>	DW	offset DIVISION_PROCESS</a:t>
            </a:r>
          </a:p>
          <a:p>
            <a:pPr>
              <a:buNone/>
            </a:pPr>
            <a:r>
              <a:rPr lang="en-US" dirty="0" smtClean="0"/>
              <a:t>	DW	</a:t>
            </a:r>
            <a:r>
              <a:rPr lang="en-US" dirty="0" smtClean="0"/>
              <a:t>offset </a:t>
            </a:r>
            <a:r>
              <a:rPr lang="en-US" dirty="0" smtClean="0"/>
              <a:t>ZERO_PROCESS</a:t>
            </a:r>
          </a:p>
          <a:p>
            <a:pPr>
              <a:buNone/>
            </a:pPr>
            <a:r>
              <a:rPr lang="en-US" dirty="0" smtClean="0"/>
              <a:t>	DW	offset ONE_PROCESS</a:t>
            </a:r>
          </a:p>
          <a:p>
            <a:pPr>
              <a:buNone/>
            </a:pPr>
            <a:r>
              <a:rPr lang="en-US" dirty="0" smtClean="0"/>
              <a:t>	DW	offset TWO_PROCESS</a:t>
            </a:r>
          </a:p>
          <a:p>
            <a:pPr>
              <a:buNone/>
            </a:pPr>
            <a:r>
              <a:rPr lang="en-US" dirty="0" smtClean="0"/>
              <a:t>	DW	offset THREE_PROCESS</a:t>
            </a:r>
          </a:p>
          <a:p>
            <a:pPr>
              <a:buNone/>
            </a:pPr>
            <a:r>
              <a:rPr lang="en-US" dirty="0" smtClean="0"/>
              <a:t>	DW	offset FOUR_PROCESS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048000" y="1524000"/>
            <a:ext cx="33528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DW	offset FIVE_PROCESS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DW	offset SIX_PROCESS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DW	offset SEVEN_PROCESS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DW	offset EIGHT_PROCESS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DW	offset NINE_PROCESS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DW	offset LOGICALOR_PROCESS     ;58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DW	offset POWER_PROCESS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DW	offset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BiggestDivisor_PROCESS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DW	offset EQU_PROCESS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DW	offset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SmallestDivisor_PROCESS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DW	offset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Factorial_PROCESS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DW	offset CLEAR_PROCESS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DW	offset A_PROCESS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DW	offset B_PROCESS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DW	offset C_PROCESS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DW	offset D_PROCESS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DW	offset E_PROCESS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DW	offset F_PROCESS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DW	offset G_PROCESS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DW	offset H_PROCESS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DW	offset I_PROCESS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DW	offset J_PROCESS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943600" y="1524000"/>
            <a:ext cx="335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DW	offset K_PROCESS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DW	offset L_PROCESS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DW	offset M_PROCESS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DW	offset N_PROCESS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DW	offset O_PROCESS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DW	offset P_PROCESS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DW	offset Q_PROCESS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DW	offset R_PROCESS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DW	offset S_PROCESS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DW	offset T_PROCESS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DW	offset U_PROCESS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DW	offset V_PROCESS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DW	offset W_PROCESS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DW	offset X_PROCESS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DW	offset Y_PROCESS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DW	offset Z_PROCESS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DW	offset CLEARALL_PROCESS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DW	offset TIME_PROCESS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DW	offset CHANGE_TIME_PROCESS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DW	offset XOR_PROCESS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DW	offset UNDERSCORE_PROCESS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ASCII_SEGMENTS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ASCII_SEGMENTS:</a:t>
            </a:r>
          </a:p>
          <a:p>
            <a:r>
              <a:rPr lang="en-US" dirty="0" smtClean="0"/>
              <a:t>ASCII_0 DB  32 DUP(0)</a:t>
            </a:r>
          </a:p>
          <a:p>
            <a:r>
              <a:rPr lang="en-US" dirty="0" smtClean="0"/>
              <a:t>SPACE   DB  16 DUP(0)</a:t>
            </a:r>
          </a:p>
          <a:p>
            <a:r>
              <a:rPr lang="en-US" dirty="0" smtClean="0"/>
              <a:t>ZERO    DB  00111111B</a:t>
            </a:r>
          </a:p>
          <a:p>
            <a:r>
              <a:rPr lang="en-US" dirty="0" smtClean="0"/>
              <a:t>ONE     DB  00000110B</a:t>
            </a:r>
          </a:p>
          <a:p>
            <a:r>
              <a:rPr lang="en-US" dirty="0" smtClean="0"/>
              <a:t>TWO     DB  01011011B</a:t>
            </a:r>
          </a:p>
          <a:p>
            <a:r>
              <a:rPr lang="en-US" dirty="0" smtClean="0"/>
              <a:t>THREE   DB  </a:t>
            </a:r>
            <a:r>
              <a:rPr lang="en-US" dirty="0" smtClean="0"/>
              <a:t>01001111B</a:t>
            </a:r>
          </a:p>
          <a:p>
            <a:r>
              <a:rPr lang="en-US" dirty="0" smtClean="0"/>
              <a:t>………………..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ZERO_PROCESS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ZERO_PROCESS:</a:t>
            </a:r>
          </a:p>
          <a:p>
            <a:r>
              <a:rPr lang="en-US" dirty="0" smtClean="0"/>
              <a:t>    MOV BX,[X_SIZE]</a:t>
            </a:r>
          </a:p>
          <a:p>
            <a:r>
              <a:rPr lang="en-US" dirty="0" smtClean="0"/>
              <a:t>    CMP BX,0</a:t>
            </a:r>
          </a:p>
          <a:p>
            <a:r>
              <a:rPr lang="en-US" dirty="0" smtClean="0"/>
              <a:t>    JNE ONE_PROCESS</a:t>
            </a:r>
          </a:p>
          <a:p>
            <a:r>
              <a:rPr lang="en-US" dirty="0" smtClean="0"/>
              <a:t>    RET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200400" cy="4525963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ONE_PROCESS:</a:t>
            </a:r>
          </a:p>
          <a:p>
            <a:r>
              <a:rPr lang="en-US" dirty="0" smtClean="0"/>
              <a:t>TWO_PROCESS:</a:t>
            </a:r>
          </a:p>
          <a:p>
            <a:r>
              <a:rPr lang="en-US" dirty="0" smtClean="0"/>
              <a:t>THREE_PROCESS:</a:t>
            </a:r>
          </a:p>
          <a:p>
            <a:r>
              <a:rPr lang="en-US" dirty="0" smtClean="0"/>
              <a:t>FOUR_PROCESS:</a:t>
            </a:r>
          </a:p>
          <a:p>
            <a:r>
              <a:rPr lang="en-US" dirty="0" smtClean="0"/>
              <a:t>FIVE_PROCESS:</a:t>
            </a:r>
          </a:p>
          <a:p>
            <a:r>
              <a:rPr lang="en-US" dirty="0" smtClean="0"/>
              <a:t>SIX_PROCESS:</a:t>
            </a:r>
          </a:p>
          <a:p>
            <a:r>
              <a:rPr lang="en-US" dirty="0" smtClean="0"/>
              <a:t>SEVEN_PROCESS:</a:t>
            </a:r>
          </a:p>
          <a:p>
            <a:r>
              <a:rPr lang="en-US" dirty="0" smtClean="0"/>
              <a:t>EIGHT_PROCESS:</a:t>
            </a:r>
          </a:p>
          <a:p>
            <a:r>
              <a:rPr lang="en-US" dirty="0" smtClean="0"/>
              <a:t>NINE_PROCESS:</a:t>
            </a:r>
          </a:p>
          <a:p>
            <a:r>
              <a:rPr lang="en-US" dirty="0" smtClean="0"/>
              <a:t>    MOV BX,[STATUS]</a:t>
            </a:r>
          </a:p>
          <a:p>
            <a:r>
              <a:rPr lang="en-US" dirty="0" smtClean="0"/>
              <a:t>    AND BX,X_EDIT</a:t>
            </a:r>
          </a:p>
          <a:p>
            <a:r>
              <a:rPr lang="en-US" dirty="0" smtClean="0"/>
              <a:t>    JZ  NEW_NUMBER</a:t>
            </a:r>
          </a:p>
          <a:p>
            <a:r>
              <a:rPr lang="en-US" dirty="0" smtClean="0"/>
              <a:t>    MOV BX,[X_SIZE]</a:t>
            </a:r>
          </a:p>
          <a:p>
            <a:r>
              <a:rPr lang="en-US" dirty="0" smtClean="0"/>
              <a:t>    ADD </a:t>
            </a:r>
            <a:r>
              <a:rPr lang="en-US" dirty="0" err="1" smtClean="0"/>
              <a:t>BX,offset</a:t>
            </a:r>
            <a:r>
              <a:rPr lang="en-US" dirty="0" smtClean="0"/>
              <a:t> X_VALUE</a:t>
            </a:r>
          </a:p>
          <a:p>
            <a:r>
              <a:rPr lang="en-US" dirty="0" smtClean="0"/>
              <a:t>    MOV [BX],AL</a:t>
            </a:r>
          </a:p>
          <a:p>
            <a:r>
              <a:rPr lang="en-US" dirty="0" smtClean="0"/>
              <a:t>    MOV BX,[X_SIZE]</a:t>
            </a:r>
          </a:p>
          <a:p>
            <a:r>
              <a:rPr lang="en-US" dirty="0" smtClean="0"/>
              <a:t>    INC BX</a:t>
            </a:r>
          </a:p>
          <a:p>
            <a:r>
              <a:rPr lang="en-US" dirty="0" smtClean="0"/>
              <a:t>    MOV [X_SIZE],BX</a:t>
            </a:r>
          </a:p>
          <a:p>
            <a:r>
              <a:rPr lang="en-US" dirty="0" smtClean="0"/>
              <a:t>    RET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410200" y="1676400"/>
            <a:ext cx="27432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NEW_NUMBER:</a:t>
            </a:r>
          </a:p>
          <a:p>
            <a:r>
              <a:rPr lang="en-US" dirty="0" smtClean="0"/>
              <a:t>    MOV BX,[STATUS]</a:t>
            </a:r>
          </a:p>
          <a:p>
            <a:r>
              <a:rPr lang="en-US" dirty="0" smtClean="0"/>
              <a:t>    OR  BX,X_EDIT</a:t>
            </a:r>
          </a:p>
          <a:p>
            <a:r>
              <a:rPr lang="en-US" dirty="0" smtClean="0"/>
              <a:t>    MOV [STATUS],BX</a:t>
            </a:r>
          </a:p>
          <a:p>
            <a:r>
              <a:rPr lang="en-US" dirty="0" smtClean="0"/>
              <a:t>    CMP AL,'0'</a:t>
            </a:r>
          </a:p>
          <a:p>
            <a:r>
              <a:rPr lang="en-US" dirty="0" smtClean="0"/>
              <a:t>    JNE POSITIVE</a:t>
            </a:r>
          </a:p>
          <a:p>
            <a:r>
              <a:rPr lang="en-US" dirty="0" smtClean="0"/>
              <a:t>    MOV [X_SIZE],0</a:t>
            </a:r>
          </a:p>
          <a:p>
            <a:r>
              <a:rPr lang="en-US" dirty="0" smtClean="0"/>
              <a:t>    RET</a:t>
            </a:r>
          </a:p>
          <a:p>
            <a:r>
              <a:rPr lang="en-US" dirty="0" smtClean="0"/>
              <a:t>POSITIVE:</a:t>
            </a:r>
          </a:p>
          <a:p>
            <a:r>
              <a:rPr lang="en-US" dirty="0" smtClean="0"/>
              <a:t>    MOV [X_SIZE],1</a:t>
            </a:r>
          </a:p>
          <a:p>
            <a:r>
              <a:rPr lang="en-US" dirty="0" smtClean="0"/>
              <a:t>    RET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5413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Control Word For Display</a:t>
            </a:r>
            <a:endParaRPr lang="en-US" dirty="0" smtClean="0"/>
          </a:p>
        </p:txBody>
      </p:sp>
      <p:pic>
        <p:nvPicPr>
          <p:cNvPr id="34819" name="Picture 4" descr="8255-6"/>
          <p:cNvPicPr>
            <a:picLocks noChangeAspect="1" noChangeArrowheads="1"/>
          </p:cNvPicPr>
          <p:nvPr/>
        </p:nvPicPr>
        <p:blipFill>
          <a:blip r:embed="rId2">
            <a:lum bright="-6000"/>
          </a:blip>
          <a:srcRect/>
          <a:stretch>
            <a:fillRect/>
          </a:stretch>
        </p:blipFill>
        <p:spPr bwMode="auto">
          <a:xfrm>
            <a:off x="704850" y="1066800"/>
            <a:ext cx="8210550" cy="5098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371600" y="6400800"/>
            <a:ext cx="6745757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1           0              0             0               1          0             0              1      = 89H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INIT_DISPLAY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INIT_DISPLAY</a:t>
            </a:r>
            <a:r>
              <a:rPr lang="en-US" dirty="0" smtClean="0"/>
              <a:t>:</a:t>
            </a:r>
          </a:p>
          <a:p>
            <a:r>
              <a:rPr lang="en-US" dirty="0" smtClean="0"/>
              <a:t>    MOV     </a:t>
            </a:r>
            <a:r>
              <a:rPr lang="en-US" dirty="0" smtClean="0"/>
              <a:t>AL,10001001B    </a:t>
            </a:r>
            <a:r>
              <a:rPr lang="en-US" dirty="0" smtClean="0"/>
              <a:t>;Mode 0 and out for both A &amp; B. C input</a:t>
            </a:r>
          </a:p>
          <a:p>
            <a:r>
              <a:rPr lang="en-US" dirty="0" smtClean="0"/>
              <a:t>    OUT     DISPLAY_CTRL,AL</a:t>
            </a:r>
          </a:p>
          <a:p>
            <a:r>
              <a:rPr lang="en-US" dirty="0" smtClean="0"/>
              <a:t>    MOV     AL,0FFH</a:t>
            </a:r>
          </a:p>
          <a:p>
            <a:r>
              <a:rPr lang="en-US" dirty="0" smtClean="0"/>
              <a:t>    OUT     DISPLAY_GND,AL ;All 7-Segments off</a:t>
            </a:r>
          </a:p>
          <a:p>
            <a:r>
              <a:rPr lang="en-US" dirty="0" smtClean="0"/>
              <a:t>    XOR     AX,AX           ;Clear ALL Ms of Calc(X,Y,M0-M7)</a:t>
            </a:r>
          </a:p>
          <a:p>
            <a:r>
              <a:rPr lang="en-US" dirty="0" smtClean="0"/>
              <a:t>    MOV     ES,AX</a:t>
            </a:r>
          </a:p>
          <a:p>
            <a:r>
              <a:rPr lang="en-US" dirty="0" smtClean="0"/>
              <a:t>    MOV     </a:t>
            </a:r>
            <a:r>
              <a:rPr lang="en-US" dirty="0" err="1" smtClean="0"/>
              <a:t>DI,offset</a:t>
            </a:r>
            <a:r>
              <a:rPr lang="en-US" dirty="0" smtClean="0"/>
              <a:t> X_SIZE</a:t>
            </a:r>
          </a:p>
          <a:p>
            <a:r>
              <a:rPr lang="en-US" dirty="0" smtClean="0"/>
              <a:t>    CLD </a:t>
            </a:r>
          </a:p>
          <a:p>
            <a:r>
              <a:rPr lang="en-US" dirty="0" smtClean="0"/>
              <a:t>    MOV     CX,10</a:t>
            </a:r>
          </a:p>
          <a:p>
            <a:r>
              <a:rPr lang="en-US" dirty="0" smtClean="0"/>
              <a:t>    REP:STOSW      ;X_SIZE=Y_SIZE=M_SIZE0-7=0</a:t>
            </a:r>
          </a:p>
          <a:p>
            <a:r>
              <a:rPr lang="en-US" dirty="0" smtClean="0"/>
              <a:t>    CALL    REFRESH_DISPLAY</a:t>
            </a:r>
          </a:p>
          <a:p>
            <a:r>
              <a:rPr lang="en-US" dirty="0" smtClean="0"/>
              <a:t>    RET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REFRESH_DISPLAY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REFRESH_DISPLAY:  ; Shows the content of X register</a:t>
            </a:r>
          </a:p>
          <a:p>
            <a:r>
              <a:rPr lang="en-US" dirty="0" smtClean="0"/>
              <a:t>    MOV     </a:t>
            </a:r>
            <a:r>
              <a:rPr lang="en-US" dirty="0" err="1" smtClean="0"/>
              <a:t>DI,offset</a:t>
            </a:r>
            <a:r>
              <a:rPr lang="en-US" dirty="0" smtClean="0"/>
              <a:t> DISPLAY_DATA</a:t>
            </a:r>
          </a:p>
          <a:p>
            <a:r>
              <a:rPr lang="en-US" dirty="0" smtClean="0"/>
              <a:t>    MOV     AX,[X_SIZE]</a:t>
            </a:r>
          </a:p>
          <a:p>
            <a:r>
              <a:rPr lang="en-US" dirty="0" smtClean="0"/>
              <a:t>    CMP     AX,0</a:t>
            </a:r>
          </a:p>
          <a:p>
            <a:r>
              <a:rPr lang="en-US" dirty="0" smtClean="0"/>
              <a:t>    JNE     X_NOT_ZERO</a:t>
            </a:r>
          </a:p>
          <a:p>
            <a:r>
              <a:rPr lang="en-US" dirty="0" smtClean="0"/>
              <a:t>    XOR     AX,AX</a:t>
            </a:r>
          </a:p>
          <a:p>
            <a:r>
              <a:rPr lang="en-US" dirty="0" smtClean="0"/>
              <a:t>    MOV     WORD PTR [DI],AX</a:t>
            </a:r>
          </a:p>
          <a:p>
            <a:r>
              <a:rPr lang="en-US" dirty="0" smtClean="0"/>
              <a:t>    MOV     WORD PTR [DI+2],AX</a:t>
            </a:r>
          </a:p>
          <a:p>
            <a:r>
              <a:rPr lang="en-US" dirty="0" smtClean="0"/>
              <a:t>    MOV     WORD PTR [DI+4],AX</a:t>
            </a:r>
          </a:p>
          <a:p>
            <a:r>
              <a:rPr lang="it-IT" dirty="0" smtClean="0"/>
              <a:t>    MOV     BYTE PTR [DI+6],AL</a:t>
            </a:r>
          </a:p>
          <a:p>
            <a:r>
              <a:rPr lang="it-IT" dirty="0" smtClean="0"/>
              <a:t>    MOV     BYTE PTR [DI+7],10111111B</a:t>
            </a:r>
          </a:p>
          <a:p>
            <a:r>
              <a:rPr lang="en-US" dirty="0" smtClean="0"/>
              <a:t>    </a:t>
            </a:r>
            <a:r>
              <a:rPr lang="en-US" dirty="0" smtClean="0"/>
              <a:t>RET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X_NOT_ZERO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X_NOT_ZERO:</a:t>
            </a:r>
          </a:p>
          <a:p>
            <a:r>
              <a:rPr lang="en-US" dirty="0" smtClean="0"/>
              <a:t>    CMP     AX,8</a:t>
            </a:r>
          </a:p>
          <a:p>
            <a:r>
              <a:rPr lang="en-US" dirty="0" smtClean="0"/>
              <a:t>    JNAE    X_LESS_THAN_8</a:t>
            </a:r>
          </a:p>
          <a:p>
            <a:r>
              <a:rPr lang="en-US" dirty="0" smtClean="0"/>
              <a:t>    MOV     CX,8</a:t>
            </a:r>
          </a:p>
          <a:p>
            <a:r>
              <a:rPr lang="en-US" dirty="0" smtClean="0"/>
              <a:t>    MOV     </a:t>
            </a:r>
            <a:r>
              <a:rPr lang="en-US" dirty="0" err="1" smtClean="0"/>
              <a:t>SI,offset</a:t>
            </a:r>
            <a:r>
              <a:rPr lang="en-US" dirty="0" smtClean="0"/>
              <a:t> X_VALUE</a:t>
            </a:r>
          </a:p>
          <a:p>
            <a:r>
              <a:rPr lang="en-US" dirty="0" smtClean="0"/>
              <a:t>    ADD     SI,WORD PTR [DISPLAY_START]</a:t>
            </a:r>
          </a:p>
          <a:p>
            <a:r>
              <a:rPr lang="en-US" dirty="0" smtClean="0"/>
              <a:t>    MOV     </a:t>
            </a:r>
            <a:r>
              <a:rPr lang="en-US" dirty="0" err="1" smtClean="0"/>
              <a:t>BX,offset</a:t>
            </a:r>
            <a:r>
              <a:rPr lang="en-US" dirty="0" smtClean="0"/>
              <a:t> ASCII_SEGMENTS</a:t>
            </a:r>
          </a:p>
          <a:p>
            <a:r>
              <a:rPr lang="en-US" dirty="0" smtClean="0"/>
              <a:t>    JMP     </a:t>
            </a:r>
            <a:r>
              <a:rPr lang="en-US" dirty="0" smtClean="0"/>
              <a:t>FILL_DISPLAY</a:t>
            </a:r>
          </a:p>
          <a:p>
            <a:r>
              <a:rPr lang="en-US" dirty="0" smtClean="0"/>
              <a:t>X_LESS_THAN_8</a:t>
            </a:r>
            <a:r>
              <a:rPr lang="en-US" dirty="0" smtClean="0"/>
              <a:t>:</a:t>
            </a: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X_LESS_THAN_8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X_LESS_THAN_8:</a:t>
            </a:r>
          </a:p>
          <a:p>
            <a:r>
              <a:rPr lang="en-US" dirty="0" smtClean="0"/>
              <a:t>    MOV     CX,8</a:t>
            </a:r>
          </a:p>
          <a:p>
            <a:r>
              <a:rPr lang="en-US" dirty="0" smtClean="0"/>
              <a:t>    SUB     CX,AX</a:t>
            </a:r>
          </a:p>
          <a:p>
            <a:r>
              <a:rPr lang="en-US" dirty="0" smtClean="0"/>
              <a:t>    XOR     AL,AL</a:t>
            </a:r>
          </a:p>
          <a:p>
            <a:r>
              <a:rPr lang="en-US" dirty="0" smtClean="0"/>
              <a:t>FILL_BLANK:</a:t>
            </a:r>
          </a:p>
          <a:p>
            <a:r>
              <a:rPr lang="en-US" dirty="0" smtClean="0"/>
              <a:t>    MOV     [DI],AL</a:t>
            </a:r>
          </a:p>
          <a:p>
            <a:r>
              <a:rPr lang="en-US" dirty="0" smtClean="0"/>
              <a:t>    INC     DI</a:t>
            </a:r>
          </a:p>
          <a:p>
            <a:r>
              <a:rPr lang="en-US" dirty="0" smtClean="0"/>
              <a:t>    LOOP    FILL_BLANK</a:t>
            </a:r>
          </a:p>
          <a:p>
            <a:r>
              <a:rPr lang="en-US" dirty="0" smtClean="0"/>
              <a:t>       </a:t>
            </a:r>
          </a:p>
          <a:p>
            <a:r>
              <a:rPr lang="en-US" dirty="0" smtClean="0"/>
              <a:t>    MOV     </a:t>
            </a:r>
            <a:r>
              <a:rPr lang="en-US" dirty="0" err="1" smtClean="0"/>
              <a:t>SI,offset</a:t>
            </a:r>
            <a:r>
              <a:rPr lang="en-US" dirty="0" smtClean="0"/>
              <a:t> </a:t>
            </a:r>
            <a:r>
              <a:rPr lang="en-US" dirty="0" smtClean="0"/>
              <a:t>X_VALUE</a:t>
            </a:r>
            <a:endParaRPr lang="en-US" dirty="0" smtClean="0"/>
          </a:p>
          <a:p>
            <a:r>
              <a:rPr lang="en-US" dirty="0" smtClean="0"/>
              <a:t>    MOV     </a:t>
            </a:r>
            <a:r>
              <a:rPr lang="en-US" dirty="0" err="1" smtClean="0"/>
              <a:t>BX,offset</a:t>
            </a:r>
            <a:r>
              <a:rPr lang="en-US" dirty="0" smtClean="0"/>
              <a:t> ASCII_SEGMENTS</a:t>
            </a:r>
          </a:p>
          <a:p>
            <a:r>
              <a:rPr lang="en-US" dirty="0" smtClean="0"/>
              <a:t>    MOV     CX</a:t>
            </a:r>
            <a:r>
              <a:rPr lang="en-US" dirty="0" smtClean="0"/>
              <a:t>,[X_SIZE</a:t>
            </a:r>
            <a:r>
              <a:rPr lang="en-US" dirty="0" smtClean="0"/>
              <a:t>]</a:t>
            </a:r>
          </a:p>
          <a:p>
            <a:r>
              <a:rPr lang="en-US" dirty="0" smtClean="0"/>
              <a:t>FILL_DISPLAY: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FILL_DISPLAY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FILL_DISPLAY:</a:t>
            </a:r>
          </a:p>
          <a:p>
            <a:r>
              <a:rPr lang="en-US" dirty="0" smtClean="0"/>
              <a:t>    MOV     AL,[SI]</a:t>
            </a:r>
          </a:p>
          <a:p>
            <a:r>
              <a:rPr lang="en-US" dirty="0" smtClean="0"/>
              <a:t>    AND     AL,01111111B</a:t>
            </a:r>
          </a:p>
          <a:p>
            <a:r>
              <a:rPr lang="en-US" dirty="0" smtClean="0"/>
              <a:t>    XLATB</a:t>
            </a:r>
          </a:p>
          <a:p>
            <a:r>
              <a:rPr lang="en-US" dirty="0" smtClean="0"/>
              <a:t>    MOV     AH,[SI]         ;Point Inclusion</a:t>
            </a:r>
          </a:p>
          <a:p>
            <a:r>
              <a:rPr lang="en-US" dirty="0" smtClean="0"/>
              <a:t>    AND     AH,10000000B</a:t>
            </a:r>
          </a:p>
          <a:p>
            <a:r>
              <a:rPr lang="en-US" dirty="0" smtClean="0"/>
              <a:t>    OR      AL,AH </a:t>
            </a:r>
          </a:p>
          <a:p>
            <a:r>
              <a:rPr lang="en-US" dirty="0" smtClean="0"/>
              <a:t>    MOV     [DI],AL</a:t>
            </a:r>
          </a:p>
          <a:p>
            <a:r>
              <a:rPr lang="en-US" dirty="0" smtClean="0"/>
              <a:t>    INC     SI</a:t>
            </a:r>
          </a:p>
          <a:p>
            <a:r>
              <a:rPr lang="en-US" dirty="0" smtClean="0"/>
              <a:t>    INC     DI</a:t>
            </a:r>
          </a:p>
          <a:p>
            <a:r>
              <a:rPr lang="en-US" dirty="0" smtClean="0"/>
              <a:t>    LOOP    FILL_DISPLAY</a:t>
            </a:r>
          </a:p>
          <a:p>
            <a:r>
              <a:rPr lang="en-US" dirty="0" smtClean="0"/>
              <a:t>    </a:t>
            </a:r>
            <a:r>
              <a:rPr lang="en-US" dirty="0" smtClean="0"/>
              <a:t>RET</a:t>
            </a: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SCAN_DISPLAY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SCAN_DISPLAY:</a:t>
            </a:r>
          </a:p>
          <a:p>
            <a:r>
              <a:rPr lang="en-US" dirty="0" smtClean="0"/>
              <a:t>    MOV     AL,0FFH</a:t>
            </a:r>
          </a:p>
          <a:p>
            <a:r>
              <a:rPr lang="en-US" dirty="0" smtClean="0"/>
              <a:t>    OUT     DISPLAY_GND,AL         ; All segments Off</a:t>
            </a:r>
          </a:p>
          <a:p>
            <a:r>
              <a:rPr lang="en-US" dirty="0" smtClean="0"/>
              <a:t>    MOV     </a:t>
            </a:r>
            <a:r>
              <a:rPr lang="en-US" dirty="0" err="1" smtClean="0"/>
              <a:t>BX,offset</a:t>
            </a:r>
            <a:r>
              <a:rPr lang="en-US" dirty="0" smtClean="0"/>
              <a:t> DISPLAY_DATA  </a:t>
            </a:r>
          </a:p>
          <a:p>
            <a:r>
              <a:rPr lang="en-US" dirty="0" smtClean="0"/>
              <a:t>    MOV     BL,[</a:t>
            </a:r>
            <a:r>
              <a:rPr lang="en-US" dirty="0" err="1" smtClean="0"/>
              <a:t>DISPLAY_Counter</a:t>
            </a:r>
            <a:r>
              <a:rPr lang="en-US" dirty="0" smtClean="0"/>
              <a:t>]</a:t>
            </a:r>
          </a:p>
          <a:p>
            <a:r>
              <a:rPr lang="en-US" dirty="0" smtClean="0"/>
              <a:t>    MOV     AL,[BX]</a:t>
            </a:r>
          </a:p>
          <a:p>
            <a:r>
              <a:rPr lang="en-US" dirty="0" smtClean="0"/>
              <a:t>    OUT     DISPLAY_SEGMENTS,AL</a:t>
            </a:r>
          </a:p>
          <a:p>
            <a:r>
              <a:rPr lang="en-US" dirty="0" smtClean="0"/>
              <a:t>    MOV     AL,[GND_DRIVER]</a:t>
            </a:r>
          </a:p>
          <a:p>
            <a:r>
              <a:rPr lang="en-US" dirty="0" smtClean="0"/>
              <a:t>    OUT     DISPLAY_GND,AL          ; </a:t>
            </a:r>
            <a:r>
              <a:rPr lang="en-US" dirty="0" err="1" smtClean="0"/>
              <a:t>Apropriate</a:t>
            </a:r>
            <a:r>
              <a:rPr lang="en-US" dirty="0" smtClean="0"/>
              <a:t> segment is on</a:t>
            </a:r>
          </a:p>
          <a:p>
            <a:r>
              <a:rPr lang="en-US" dirty="0" smtClean="0"/>
              <a:t>    ROR     AL,1</a:t>
            </a:r>
          </a:p>
          <a:p>
            <a:r>
              <a:rPr lang="en-US" dirty="0" smtClean="0"/>
              <a:t>    MOV     [GND_DRIVER],AL</a:t>
            </a:r>
          </a:p>
          <a:p>
            <a:r>
              <a:rPr lang="en-US" dirty="0" smtClean="0"/>
              <a:t>    INC     BL </a:t>
            </a:r>
          </a:p>
          <a:p>
            <a:r>
              <a:rPr lang="en-US" dirty="0" smtClean="0"/>
              <a:t>    AND     BL,7                    ;Counter should be from 0 to 7</a:t>
            </a:r>
          </a:p>
          <a:p>
            <a:r>
              <a:rPr lang="en-US" dirty="0" smtClean="0"/>
              <a:t>    MOV     [</a:t>
            </a:r>
            <a:r>
              <a:rPr lang="en-US" dirty="0" err="1" smtClean="0"/>
              <a:t>DISPLAY_Counter</a:t>
            </a:r>
            <a:r>
              <a:rPr lang="en-US" dirty="0" smtClean="0"/>
              <a:t>],BL</a:t>
            </a:r>
          </a:p>
          <a:p>
            <a:r>
              <a:rPr lang="en-US" dirty="0" smtClean="0"/>
              <a:t>    </a:t>
            </a:r>
            <a:r>
              <a:rPr lang="en-US" dirty="0" smtClean="0"/>
              <a:t>RET</a:t>
            </a: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GETCH:</a:t>
            </a:r>
          </a:p>
          <a:p>
            <a:r>
              <a:rPr lang="en-US" dirty="0" smtClean="0"/>
              <a:t>    MOV     </a:t>
            </a:r>
            <a:r>
              <a:rPr lang="en-US" dirty="0" err="1" smtClean="0"/>
              <a:t>BX,offset</a:t>
            </a:r>
            <a:r>
              <a:rPr lang="en-US" dirty="0" smtClean="0"/>
              <a:t> KEY_BUFF</a:t>
            </a:r>
          </a:p>
          <a:p>
            <a:r>
              <a:rPr lang="en-US" dirty="0" smtClean="0"/>
              <a:t>    MOV     BL,[</a:t>
            </a:r>
            <a:r>
              <a:rPr lang="en-US" dirty="0" err="1" smtClean="0"/>
              <a:t>KEY_tail</a:t>
            </a:r>
            <a:r>
              <a:rPr lang="en-US" dirty="0" smtClean="0"/>
              <a:t>]</a:t>
            </a:r>
          </a:p>
          <a:p>
            <a:r>
              <a:rPr lang="en-US" dirty="0" err="1" smtClean="0"/>
              <a:t>wait_for_key</a:t>
            </a:r>
            <a:r>
              <a:rPr lang="en-US" dirty="0" smtClean="0"/>
              <a:t>:</a:t>
            </a:r>
          </a:p>
          <a:p>
            <a:r>
              <a:rPr lang="en-US" dirty="0" smtClean="0"/>
              <a:t>    MOV     AL,[</a:t>
            </a:r>
            <a:r>
              <a:rPr lang="en-US" dirty="0" err="1" smtClean="0"/>
              <a:t>Key_head</a:t>
            </a:r>
            <a:r>
              <a:rPr lang="en-US" dirty="0" smtClean="0"/>
              <a:t>]</a:t>
            </a:r>
          </a:p>
          <a:p>
            <a:r>
              <a:rPr lang="en-US" dirty="0" smtClean="0"/>
              <a:t>    CMP     AL,BL</a:t>
            </a:r>
          </a:p>
          <a:p>
            <a:r>
              <a:rPr lang="en-US" dirty="0" smtClean="0"/>
              <a:t>    JE      </a:t>
            </a:r>
            <a:r>
              <a:rPr lang="en-US" dirty="0" err="1" smtClean="0"/>
              <a:t>Wait_for_key</a:t>
            </a:r>
            <a:endParaRPr lang="en-US" dirty="0" smtClean="0"/>
          </a:p>
          <a:p>
            <a:r>
              <a:rPr lang="en-US" dirty="0" smtClean="0"/>
              <a:t>    MOV     AL,[BX]</a:t>
            </a:r>
          </a:p>
          <a:p>
            <a:r>
              <a:rPr lang="en-US" dirty="0" smtClean="0"/>
              <a:t>    INC     BL</a:t>
            </a:r>
          </a:p>
          <a:p>
            <a:r>
              <a:rPr lang="en-US" dirty="0" smtClean="0"/>
              <a:t>    MOV     [</a:t>
            </a:r>
            <a:r>
              <a:rPr lang="en-US" dirty="0" err="1" smtClean="0"/>
              <a:t>Key_tail</a:t>
            </a:r>
            <a:r>
              <a:rPr lang="en-US" dirty="0" smtClean="0"/>
              <a:t>],BL</a:t>
            </a:r>
          </a:p>
          <a:p>
            <a:r>
              <a:rPr lang="en-US" dirty="0" smtClean="0"/>
              <a:t>    RET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566</Words>
  <Application>Microsoft Office PowerPoint</Application>
  <PresentationFormat>On-screen Show (4:3)</PresentationFormat>
  <Paragraphs>222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A Design Example</vt:lpstr>
      <vt:lpstr>Control Word For Display</vt:lpstr>
      <vt:lpstr>INIT_DISPLAY</vt:lpstr>
      <vt:lpstr>REFRESH_DISPLAY</vt:lpstr>
      <vt:lpstr>X_NOT_ZERO</vt:lpstr>
      <vt:lpstr>X_LESS_THAN_8</vt:lpstr>
      <vt:lpstr>FILL_DISPLAY</vt:lpstr>
      <vt:lpstr>SCAN_DISPLAY</vt:lpstr>
      <vt:lpstr>GETCH</vt:lpstr>
      <vt:lpstr>Process_key</vt:lpstr>
      <vt:lpstr>Function_Table</vt:lpstr>
      <vt:lpstr>ASCII_SEGMENTS</vt:lpstr>
      <vt:lpstr>ZERO_PROCESS</vt:lpstr>
      <vt:lpstr>Digit Process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Design Example</dc:title>
  <dc:creator/>
  <cp:lastModifiedBy>Bijan Vosoughi Vahdat</cp:lastModifiedBy>
  <cp:revision>25</cp:revision>
  <dcterms:created xsi:type="dcterms:W3CDTF">2006-08-16T00:00:00Z</dcterms:created>
  <dcterms:modified xsi:type="dcterms:W3CDTF">2010-05-04T00:09:14Z</dcterms:modified>
</cp:coreProperties>
</file>